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5" r:id="rId3"/>
    <p:sldId id="257" r:id="rId4"/>
    <p:sldId id="258" r:id="rId5"/>
    <p:sldId id="296" r:id="rId6"/>
    <p:sldId id="259" r:id="rId7"/>
    <p:sldId id="260" r:id="rId8"/>
    <p:sldId id="261" r:id="rId9"/>
    <p:sldId id="262" r:id="rId10"/>
    <p:sldId id="263" r:id="rId11"/>
    <p:sldId id="297" r:id="rId12"/>
    <p:sldId id="264" r:id="rId13"/>
    <p:sldId id="265" r:id="rId14"/>
    <p:sldId id="266" r:id="rId15"/>
    <p:sldId id="267" r:id="rId16"/>
    <p:sldId id="298" r:id="rId17"/>
    <p:sldId id="268" r:id="rId18"/>
    <p:sldId id="269" r:id="rId19"/>
    <p:sldId id="270" r:id="rId20"/>
    <p:sldId id="271" r:id="rId21"/>
    <p:sldId id="299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54" y="9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A077-B71A-46F6-B7A6-EFE9B698C81B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CE3-EBA1-4363-92EA-5373A93373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1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A077-B71A-46F6-B7A6-EFE9B698C81B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CE3-EBA1-4363-92EA-5373A93373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67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A077-B71A-46F6-B7A6-EFE9B698C81B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CE3-EBA1-4363-92EA-5373A93373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11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A077-B71A-46F6-B7A6-EFE9B698C81B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CE3-EBA1-4363-92EA-5373A93373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51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A077-B71A-46F6-B7A6-EFE9B698C81B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CE3-EBA1-4363-92EA-5373A93373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11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A077-B71A-46F6-B7A6-EFE9B698C81B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CE3-EBA1-4363-92EA-5373A93373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27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A077-B71A-46F6-B7A6-EFE9B698C81B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CE3-EBA1-4363-92EA-5373A93373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27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A077-B71A-46F6-B7A6-EFE9B698C81B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CE3-EBA1-4363-92EA-5373A93373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64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A077-B71A-46F6-B7A6-EFE9B698C81B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CE3-EBA1-4363-92EA-5373A93373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61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A077-B71A-46F6-B7A6-EFE9B698C81B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CE3-EBA1-4363-92EA-5373A93373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06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A077-B71A-46F6-B7A6-EFE9B698C81B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CE3-EBA1-4363-92EA-5373A93373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24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0A077-B71A-46F6-B7A6-EFE9B698C81B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06CE3-EBA1-4363-92EA-5373A93373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601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831771"/>
            <a:ext cx="79928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800" b="1" dirty="0" smtClean="0">
                <a:latin typeface="HG丸ｺﾞｼｯｸM-PRO" pitchFamily="50" charset="-128"/>
                <a:ea typeface="HG丸ｺﾞｼｯｸM-PRO" pitchFamily="50" charset="-128"/>
              </a:rPr>
              <a:t>百人一首</a:t>
            </a:r>
            <a:endParaRPr lang="en-US" altLang="ja-JP" sz="138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7936" y="3501008"/>
            <a:ext cx="79928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800" b="1" dirty="0" smtClean="0">
                <a:latin typeface="HG丸ｺﾞｼｯｸM-PRO" pitchFamily="50" charset="-128"/>
                <a:ea typeface="HG丸ｺﾞｼｯｸM-PRO" pitchFamily="50" charset="-128"/>
              </a:rPr>
              <a:t>ルール</a:t>
            </a:r>
            <a:endParaRPr lang="en-US" altLang="ja-JP" sz="138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78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22513" y="271414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 err="1" smtClean="0">
                <a:latin typeface="HG丸ｺﾞｼｯｸM-PRO" pitchFamily="50" charset="-128"/>
                <a:ea typeface="HG丸ｺﾞｼｯｸM-PRO" pitchFamily="50" charset="-128"/>
              </a:rPr>
              <a:t>せなかを</a:t>
            </a:r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いすの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せもたれにつけます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Picture 2" descr="C:\Users\t_wada\Desktop\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684550" cy="157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吹き出し 2"/>
          <p:cNvSpPr/>
          <p:nvPr/>
        </p:nvSpPr>
        <p:spPr>
          <a:xfrm>
            <a:off x="251520" y="2204864"/>
            <a:ext cx="8712968" cy="2088232"/>
          </a:xfrm>
          <a:prstGeom prst="wedgeRoundRectCallout">
            <a:avLst>
              <a:gd name="adj1" fmla="val -861"/>
              <a:gd name="adj2" fmla="val -279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次は、</a:t>
            </a:r>
            <a:r>
              <a:rPr kumimoji="1" lang="ja-JP" altLang="en-US" sz="5400" b="1" dirty="0" err="1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ふだの</a:t>
            </a:r>
            <a:r>
              <a:rPr kumimoji="1" lang="ja-JP" altLang="en-US" sz="54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取り方だよ！</a:t>
            </a:r>
            <a:endParaRPr kumimoji="1" lang="ja-JP" altLang="en-US" sz="5400" b="1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95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11560" y="2087961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頭から取りたい</a:t>
            </a:r>
            <a:r>
              <a:rPr lang="ja-JP" altLang="en-US" sz="6000" b="1" dirty="0" err="1" smtClean="0">
                <a:latin typeface="HG丸ｺﾞｼｯｸM-PRO" pitchFamily="50" charset="-128"/>
                <a:ea typeface="HG丸ｺﾞｼｯｸM-PRO" pitchFamily="50" charset="-128"/>
              </a:rPr>
              <a:t>ふだに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6000" b="1" dirty="0">
                <a:latin typeface="HG丸ｺﾞｼｯｸM-PRO" pitchFamily="50" charset="-128"/>
                <a:ea typeface="HG丸ｺﾞｼｯｸM-PRO" pitchFamily="50" charset="-128"/>
              </a:rPr>
              <a:t>一直線</a:t>
            </a:r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で手をバシッ！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5" name="Picture 2" descr="C:\Users\t_wada\Desktop\○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51148" cy="18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11560" y="206084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どれを取ったか分からない取り方は・・・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Picture 2" descr="C:\Users\t_wada\Desktop\ばつ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760343" cy="16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59569" y="620688"/>
            <a:ext cx="605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 smtClean="0">
                <a:latin typeface="HG丸ｺﾞｼｯｸM-PRO" pitchFamily="50" charset="-128"/>
                <a:ea typeface="HG丸ｺﾞｼｯｸM-PRO" pitchFamily="50" charset="-128"/>
              </a:rPr>
              <a:t>手が重なったら・・</a:t>
            </a:r>
            <a:endParaRPr lang="en-US" altLang="ja-JP" sz="48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2924944"/>
            <a:ext cx="51110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 smtClean="0">
                <a:latin typeface="HG丸ｺﾞｼｯｸM-PRO" pitchFamily="50" charset="-128"/>
                <a:ea typeface="HG丸ｺﾞｼｯｸM-PRO" pitchFamily="50" charset="-128"/>
              </a:rPr>
              <a:t>手が一番下の人が</a:t>
            </a:r>
            <a:endParaRPr lang="en-US" altLang="ja-JP" sz="44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4400" b="1" dirty="0" err="1" smtClean="0">
                <a:latin typeface="HG丸ｺﾞｼｯｸM-PRO" pitchFamily="50" charset="-128"/>
                <a:ea typeface="HG丸ｺﾞｼｯｸM-PRO" pitchFamily="50" charset="-128"/>
              </a:rPr>
              <a:t>ふだを</a:t>
            </a:r>
            <a:r>
              <a:rPr lang="ja-JP" altLang="en-US" sz="4400" b="1" dirty="0" smtClean="0">
                <a:latin typeface="HG丸ｺﾞｼｯｸM-PRO" pitchFamily="50" charset="-128"/>
                <a:ea typeface="HG丸ｺﾞｼｯｸM-PRO" pitchFamily="50" charset="-128"/>
              </a:rPr>
              <a:t>ゲット！</a:t>
            </a:r>
            <a:endParaRPr lang="en-US" altLang="ja-JP" sz="44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6" name="Picture 2" descr="C:\Users\t_wada\Desktop\○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348255" cy="219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t="6258" r="10000" b="12109"/>
          <a:stretch/>
        </p:blipFill>
        <p:spPr>
          <a:xfrm>
            <a:off x="2051720" y="198782"/>
            <a:ext cx="5688632" cy="426647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79512" y="4653136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取った</a:t>
            </a:r>
            <a:r>
              <a:rPr lang="ja-JP" altLang="en-US" sz="6000" b="1" dirty="0" err="1" smtClean="0">
                <a:latin typeface="HG丸ｺﾞｼｯｸM-PRO" pitchFamily="50" charset="-128"/>
                <a:ea typeface="HG丸ｺﾞｼｯｸM-PRO" pitchFamily="50" charset="-128"/>
              </a:rPr>
              <a:t>ふだは</a:t>
            </a:r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、うらがえして、はじにおこう！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074" name="Picture 2" descr="C:\Users\t_wada\Desktop\→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0" b="90000" l="6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0" y="3591018"/>
            <a:ext cx="18697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_wada\Desktop\→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0" b="90000" l="6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0" y="332656"/>
            <a:ext cx="18697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吹き出し 2"/>
          <p:cNvSpPr/>
          <p:nvPr/>
        </p:nvSpPr>
        <p:spPr>
          <a:xfrm>
            <a:off x="251520" y="2996952"/>
            <a:ext cx="8712968" cy="1656184"/>
          </a:xfrm>
          <a:prstGeom prst="wedgeRoundRectCallout">
            <a:avLst>
              <a:gd name="adj1" fmla="val -369"/>
              <a:gd name="adj2" fmla="val -280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次は、お手付きについてだよ！</a:t>
            </a:r>
            <a:endParaRPr kumimoji="1" lang="ja-JP" altLang="en-US" sz="4400" b="1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7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0" r="21735" b="16599"/>
          <a:stretch/>
        </p:blipFill>
        <p:spPr>
          <a:xfrm>
            <a:off x="611560" y="332655"/>
            <a:ext cx="3456384" cy="244245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486302" y="769050"/>
            <a:ext cx="5404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HG丸ｺﾞｼｯｸM-PRO" pitchFamily="50" charset="-128"/>
                <a:ea typeface="HG丸ｺﾞｼｯｸM-PRO" pitchFamily="50" charset="-128"/>
              </a:rPr>
              <a:t>お手付き</a:t>
            </a:r>
            <a:r>
              <a:rPr lang="ja-JP" altLang="en-US" sz="4800" b="1" dirty="0" smtClean="0">
                <a:latin typeface="HG丸ｺﾞｼｯｸM-PRO" pitchFamily="50" charset="-128"/>
                <a:ea typeface="HG丸ｺﾞｼｯｸM-PRO" pitchFamily="50" charset="-128"/>
              </a:rPr>
              <a:t>を</a:t>
            </a:r>
            <a:endParaRPr lang="en-US" altLang="ja-JP" sz="48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4800" b="1" dirty="0" smtClean="0">
                <a:latin typeface="HG丸ｺﾞｼｯｸM-PRO" pitchFamily="50" charset="-128"/>
                <a:ea typeface="HG丸ｺﾞｼｯｸM-PRO" pitchFamily="50" charset="-128"/>
              </a:rPr>
              <a:t>　　　したら・・</a:t>
            </a:r>
            <a:endParaRPr lang="en-US" altLang="ja-JP" sz="48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10612" r="12041" b="14422"/>
          <a:stretch/>
        </p:blipFill>
        <p:spPr>
          <a:xfrm>
            <a:off x="1331640" y="3212976"/>
            <a:ext cx="3643605" cy="2570584"/>
          </a:xfrm>
          <a:prstGeom prst="rect">
            <a:avLst/>
          </a:prstGeom>
        </p:spPr>
      </p:pic>
      <p:pic>
        <p:nvPicPr>
          <p:cNvPr id="6" name="Picture 2" descr="C:\Users\t_wada\Desktop\→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00" b="90000" l="6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6" y="4198757"/>
            <a:ext cx="1296144" cy="5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699792" y="5157192"/>
            <a:ext cx="6118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 smtClean="0">
                <a:latin typeface="HG丸ｺﾞｼｯｸM-PRO" pitchFamily="50" charset="-128"/>
                <a:ea typeface="HG丸ｺﾞｼｯｸM-PRO" pitchFamily="50" charset="-128"/>
              </a:rPr>
              <a:t>ここに</a:t>
            </a:r>
            <a:r>
              <a:rPr lang="ja-JP" altLang="en-US" sz="4800" b="1" dirty="0" err="1" smtClean="0">
                <a:latin typeface="HG丸ｺﾞｼｯｸM-PRO" pitchFamily="50" charset="-128"/>
                <a:ea typeface="HG丸ｺﾞｼｯｸM-PRO" pitchFamily="50" charset="-128"/>
              </a:rPr>
              <a:t>ふだを</a:t>
            </a:r>
            <a:endParaRPr lang="en-US" altLang="ja-JP" sz="48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4800" b="1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4800" b="1" dirty="0" smtClean="0">
                <a:latin typeface="HG丸ｺﾞｼｯｸM-PRO" pitchFamily="50" charset="-128"/>
                <a:ea typeface="HG丸ｺﾞｼｯｸM-PRO" pitchFamily="50" charset="-128"/>
              </a:rPr>
              <a:t>　　　出して・・</a:t>
            </a:r>
            <a:endParaRPr lang="en-US" altLang="ja-JP" sz="48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7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r="22755" b="16326"/>
          <a:stretch/>
        </p:blipFill>
        <p:spPr>
          <a:xfrm>
            <a:off x="539552" y="303852"/>
            <a:ext cx="3355369" cy="325481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27509" y="908720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 smtClean="0">
                <a:latin typeface="HG丸ｺﾞｼｯｸM-PRO" pitchFamily="50" charset="-128"/>
                <a:ea typeface="HG丸ｺﾞｼｯｸM-PRO" pitchFamily="50" charset="-128"/>
              </a:rPr>
              <a:t>次に</a:t>
            </a:r>
            <a:endParaRPr lang="en-US" altLang="ja-JP" sz="48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4800" b="1" dirty="0" smtClean="0">
                <a:latin typeface="HG丸ｺﾞｼｯｸM-PRO" pitchFamily="50" charset="-128"/>
                <a:ea typeface="HG丸ｺﾞｼｯｸM-PRO" pitchFamily="50" charset="-128"/>
              </a:rPr>
              <a:t>取った人が・・</a:t>
            </a:r>
            <a:endParaRPr lang="en-US" altLang="ja-JP" sz="48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47864" y="4365104"/>
            <a:ext cx="4176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 smtClean="0">
                <a:latin typeface="HG丸ｺﾞｼｯｸM-PRO" pitchFamily="50" charset="-128"/>
                <a:ea typeface="HG丸ｺﾞｼｯｸM-PRO" pitchFamily="50" charset="-128"/>
              </a:rPr>
              <a:t>まとめて</a:t>
            </a:r>
            <a:endParaRPr lang="en-US" altLang="ja-JP" sz="48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4800" b="1" dirty="0" smtClean="0">
                <a:latin typeface="HG丸ｺﾞｼｯｸM-PRO" pitchFamily="50" charset="-128"/>
                <a:ea typeface="HG丸ｺﾞｼｯｸM-PRO" pitchFamily="50" charset="-128"/>
              </a:rPr>
              <a:t>ゲット！！</a:t>
            </a:r>
            <a:endParaRPr lang="en-US" altLang="ja-JP" sz="48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7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" t="13060" r="10816" b="14287"/>
          <a:stretch/>
        </p:blipFill>
        <p:spPr>
          <a:xfrm>
            <a:off x="1331640" y="476672"/>
            <a:ext cx="5970326" cy="396044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79512" y="465313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のこり３</a:t>
            </a:r>
            <a:r>
              <a:rPr lang="ja-JP" altLang="en-US" sz="6000" b="1" dirty="0" err="1" smtClean="0">
                <a:latin typeface="HG丸ｺﾞｼｯｸM-PRO" pitchFamily="50" charset="-128"/>
                <a:ea typeface="HG丸ｺﾞｼｯｸM-PRO" pitchFamily="50" charset="-128"/>
              </a:rPr>
              <a:t>まいに</a:t>
            </a:r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なったらおしまいです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7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吹き出し 2"/>
          <p:cNvSpPr/>
          <p:nvPr/>
        </p:nvSpPr>
        <p:spPr>
          <a:xfrm>
            <a:off x="827584" y="1556792"/>
            <a:ext cx="7992888" cy="2088232"/>
          </a:xfrm>
          <a:prstGeom prst="wedgeRoundRectCallout">
            <a:avLst>
              <a:gd name="adj1" fmla="val -5113"/>
              <a:gd name="adj2" fmla="val -262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百人一首委員長の永田です！</a:t>
            </a:r>
            <a:endParaRPr kumimoji="1" lang="en-US" altLang="ja-JP" sz="40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今</a:t>
            </a:r>
            <a:r>
              <a:rPr lang="ja-JP" altLang="en-US" sz="40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から百人一首のルールを</a:t>
            </a:r>
            <a:endParaRPr lang="en-US" altLang="ja-JP" sz="40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40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せ</a:t>
            </a:r>
            <a:r>
              <a:rPr lang="ja-JP" altLang="en-US" sz="4000" b="1" dirty="0" err="1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つめい</a:t>
            </a:r>
            <a:r>
              <a:rPr lang="ja-JP" altLang="en-US" sz="40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するね！</a:t>
            </a:r>
            <a:endParaRPr kumimoji="1" lang="ja-JP" altLang="en-US" sz="4000" b="1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827584" y="4077072"/>
            <a:ext cx="7992888" cy="2088232"/>
          </a:xfrm>
          <a:prstGeom prst="wedgeRoundRectCallout">
            <a:avLst>
              <a:gd name="adj1" fmla="val -287"/>
              <a:gd name="adj2" fmla="val -368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まずは、</a:t>
            </a:r>
            <a:r>
              <a:rPr kumimoji="1" lang="ja-JP" altLang="en-US" sz="4800" b="1" dirty="0" err="1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ふだの</a:t>
            </a:r>
            <a:r>
              <a:rPr kumimoji="1" lang="ja-JP" altLang="en-US" sz="48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ならべ方！</a:t>
            </a:r>
            <a:endParaRPr kumimoji="1" lang="ja-JP" altLang="en-US" sz="4800" b="1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967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1452" y="2924944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 err="1" smtClean="0">
                <a:latin typeface="HG丸ｺﾞｼｯｸM-PRO" pitchFamily="50" charset="-128"/>
                <a:ea typeface="HG丸ｺﾞｼｯｸM-PRO" pitchFamily="50" charset="-128"/>
              </a:rPr>
              <a:t>ふだの</a:t>
            </a:r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多いチームが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勝ち</a:t>
            </a:r>
            <a:r>
              <a:rPr lang="ja-JP" altLang="en-US" sz="6000" b="1" dirty="0" err="1" smtClean="0">
                <a:latin typeface="HG丸ｺﾞｼｯｸM-PRO" pitchFamily="50" charset="-128"/>
                <a:ea typeface="HG丸ｺﾞｼｯｸM-PRO" pitchFamily="50" charset="-128"/>
              </a:rPr>
              <a:t>ーーー</a:t>
            </a:r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！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7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吹き出し 2"/>
          <p:cNvSpPr/>
          <p:nvPr/>
        </p:nvSpPr>
        <p:spPr>
          <a:xfrm>
            <a:off x="234950" y="2636912"/>
            <a:ext cx="8712968" cy="1800200"/>
          </a:xfrm>
          <a:prstGeom prst="wedgeRoundRectCallout">
            <a:avLst>
              <a:gd name="adj1" fmla="val -697"/>
              <a:gd name="adj2" fmla="val -275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さあ、分かったかな？</a:t>
            </a:r>
            <a:endParaRPr kumimoji="1" lang="en-US" altLang="ja-JP" sz="40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これ</a:t>
            </a:r>
            <a:r>
              <a:rPr lang="ja-JP" altLang="en-US" sz="40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できみも百人一首</a:t>
            </a:r>
            <a:r>
              <a:rPr lang="ja-JP" altLang="en-US" sz="4000" b="1" dirty="0" err="1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よこづなだ</a:t>
            </a:r>
            <a:r>
              <a:rPr lang="ja-JP" altLang="en-US" sz="40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！</a:t>
            </a:r>
            <a:endParaRPr kumimoji="1" lang="ja-JP" altLang="en-US" sz="4000" b="1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92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7708" r="7143"/>
          <a:stretch/>
        </p:blipFill>
        <p:spPr>
          <a:xfrm>
            <a:off x="1763688" y="260648"/>
            <a:ext cx="5824534" cy="490814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62676" y="472514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 err="1" smtClean="0">
                <a:latin typeface="HG丸ｺﾞｼｯｸM-PRO" pitchFamily="50" charset="-128"/>
                <a:ea typeface="HG丸ｺﾞｼｯｸM-PRO" pitchFamily="50" charset="-128"/>
              </a:rPr>
              <a:t>ふだを</a:t>
            </a:r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美しく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ならべます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7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78998" y="3068960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勝負</a:t>
            </a:r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だ！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7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吹き出し 2"/>
          <p:cNvSpPr/>
          <p:nvPr/>
        </p:nvSpPr>
        <p:spPr>
          <a:xfrm>
            <a:off x="539552" y="2780928"/>
            <a:ext cx="7992888" cy="2088232"/>
          </a:xfrm>
          <a:prstGeom prst="wedgeRoundRectCallout">
            <a:avLst>
              <a:gd name="adj1" fmla="val -1270"/>
              <a:gd name="adj2" fmla="val -289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次は、手のおき方だよ！</a:t>
            </a:r>
            <a:endParaRPr kumimoji="1" lang="ja-JP" altLang="en-US" sz="5400" b="1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0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67544" y="3024356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atin typeface="HG丸ｺﾞｼｯｸM-PRO" pitchFamily="50" charset="-128"/>
                <a:ea typeface="HG丸ｺﾞｼｯｸM-PRO" pitchFamily="50" charset="-128"/>
              </a:rPr>
              <a:t>頭</a:t>
            </a:r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のてっぺんに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6000" b="1" dirty="0">
                <a:latin typeface="HG丸ｺﾞｼｯｸM-PRO" pitchFamily="50" charset="-128"/>
                <a:ea typeface="HG丸ｺﾞｼｯｸM-PRO" pitchFamily="50" charset="-128"/>
              </a:rPr>
              <a:t>手のひら</a:t>
            </a:r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を</a:t>
            </a:r>
            <a:r>
              <a:rPr lang="ja-JP" altLang="en-US" sz="6000" b="1" dirty="0" err="1" smtClean="0">
                <a:latin typeface="HG丸ｺﾞｼｯｸM-PRO" pitchFamily="50" charset="-128"/>
                <a:ea typeface="HG丸ｺﾞｼｯｸM-PRO" pitchFamily="50" charset="-128"/>
              </a:rPr>
              <a:t>ぺ</a:t>
            </a:r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たんです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6" name="Picture 2" descr="C:\Users\t_wada\Desktop\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0768"/>
            <a:ext cx="1800200" cy="16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11560" y="2780928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 err="1" smtClean="0">
                <a:latin typeface="HG丸ｺﾞｼｯｸM-PRO" pitchFamily="50" charset="-128"/>
                <a:ea typeface="HG丸ｺﾞｼｯｸM-PRO" pitchFamily="50" charset="-128"/>
              </a:rPr>
              <a:t>おで</a:t>
            </a:r>
            <a:r>
              <a:rPr lang="ja-JP" altLang="en-US" sz="5400" b="1" dirty="0" smtClean="0">
                <a:latin typeface="HG丸ｺﾞｼｯｸM-PRO" pitchFamily="50" charset="-128"/>
                <a:ea typeface="HG丸ｺﾞｼｯｸM-PRO" pitchFamily="50" charset="-128"/>
              </a:rPr>
              <a:t>この上に</a:t>
            </a:r>
            <a:endParaRPr lang="en-US" altLang="ja-JP" sz="54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5400" b="1" dirty="0">
                <a:latin typeface="HG丸ｺﾞｼｯｸM-PRO" pitchFamily="50" charset="-128"/>
                <a:ea typeface="HG丸ｺﾞｼｯｸM-PRO" pitchFamily="50" charset="-128"/>
              </a:rPr>
              <a:t>手のひら</a:t>
            </a:r>
            <a:r>
              <a:rPr lang="ja-JP" altLang="en-US" sz="5400" b="1" dirty="0" smtClean="0">
                <a:latin typeface="HG丸ｺﾞｼｯｸM-PRO" pitchFamily="50" charset="-128"/>
                <a:ea typeface="HG丸ｺﾞｼｯｸM-PRO" pitchFamily="50" charset="-128"/>
              </a:rPr>
              <a:t>を</a:t>
            </a:r>
            <a:r>
              <a:rPr lang="ja-JP" altLang="en-US" sz="5400" b="1" dirty="0" err="1" smtClean="0">
                <a:latin typeface="HG丸ｺﾞｼｯｸM-PRO" pitchFamily="50" charset="-128"/>
                <a:ea typeface="HG丸ｺﾞｼｯｸM-PRO" pitchFamily="50" charset="-128"/>
              </a:rPr>
              <a:t>ぺ</a:t>
            </a:r>
            <a:r>
              <a:rPr lang="ja-JP" altLang="en-US" sz="5400" b="1" dirty="0" smtClean="0">
                <a:latin typeface="HG丸ｺﾞｼｯｸM-PRO" pitchFamily="50" charset="-128"/>
                <a:ea typeface="HG丸ｺﾞｼｯｸM-PRO" pitchFamily="50" charset="-128"/>
              </a:rPr>
              <a:t>たんは・・</a:t>
            </a:r>
            <a:endParaRPr lang="en-US" altLang="ja-JP" sz="54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050" name="Picture 2" descr="C:\Users\t_wada\Desktop\ばつ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2318122" cy="21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55576" y="299695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頭を</a:t>
            </a:r>
            <a:r>
              <a:rPr lang="ja-JP" altLang="en-US" sz="6000" b="1" dirty="0" err="1" smtClean="0">
                <a:latin typeface="HG丸ｺﾞｼｯｸM-PRO" pitchFamily="50" charset="-128"/>
                <a:ea typeface="HG丸ｺﾞｼｯｸM-PRO" pitchFamily="50" charset="-128"/>
              </a:rPr>
              <a:t>ふだのほうに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6000" b="1" dirty="0">
                <a:latin typeface="HG丸ｺﾞｼｯｸM-PRO" pitchFamily="50" charset="-128"/>
                <a:ea typeface="HG丸ｺﾞｼｯｸM-PRO" pitchFamily="50" charset="-128"/>
              </a:rPr>
              <a:t>動かして</a:t>
            </a:r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は・・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Picture 2" descr="C:\Users\t_wada\Desktop\ばつ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2391652" cy="22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314096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もちろん手を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6000" b="1" dirty="0" smtClean="0">
                <a:latin typeface="HG丸ｺﾞｼｯｸM-PRO" pitchFamily="50" charset="-128"/>
                <a:ea typeface="HG丸ｺﾞｼｯｸM-PRO" pitchFamily="50" charset="-128"/>
              </a:rPr>
              <a:t>頭からはなしては・・</a:t>
            </a:r>
            <a:endParaRPr lang="en-US" altLang="ja-JP" sz="60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Picture 2" descr="C:\Users\t_wada\Desktop\ばつ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04"/>
            <a:ext cx="2328857" cy="21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185</Words>
  <PresentationFormat>画面に合わせる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2014-12-01T09:45:59Z</dcterms:created>
  <dcterms:modified xsi:type="dcterms:W3CDTF">2022-11-09T14:05:14Z</dcterms:modified>
</cp:coreProperties>
</file>