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68" r:id="rId6"/>
    <p:sldId id="269" r:id="rId7"/>
    <p:sldId id="27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5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3C4A-17E6-4496-BC6B-D2E8D88F27F3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1652-29C7-4EF8-9983-3678E08B9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76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3C4A-17E6-4496-BC6B-D2E8D88F27F3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1652-29C7-4EF8-9983-3678E08B9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40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3C4A-17E6-4496-BC6B-D2E8D88F27F3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1652-29C7-4EF8-9983-3678E08B9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1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3C4A-17E6-4496-BC6B-D2E8D88F27F3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1652-29C7-4EF8-9983-3678E08B9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83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3C4A-17E6-4496-BC6B-D2E8D88F27F3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1652-29C7-4EF8-9983-3678E08B9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43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3C4A-17E6-4496-BC6B-D2E8D88F27F3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1652-29C7-4EF8-9983-3678E08B9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15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3C4A-17E6-4496-BC6B-D2E8D88F27F3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1652-29C7-4EF8-9983-3678E08B9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29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3C4A-17E6-4496-BC6B-D2E8D88F27F3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1652-29C7-4EF8-9983-3678E08B9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68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3C4A-17E6-4496-BC6B-D2E8D88F27F3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1652-29C7-4EF8-9983-3678E08B9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21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3C4A-17E6-4496-BC6B-D2E8D88F27F3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1652-29C7-4EF8-9983-3678E08B9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38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3C4A-17E6-4496-BC6B-D2E8D88F27F3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1652-29C7-4EF8-9983-3678E08B9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5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B3C4A-17E6-4496-BC6B-D2E8D88F27F3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31652-29C7-4EF8-9983-3678E08B9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95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07704" y="476672"/>
            <a:ext cx="6692280" cy="1567652"/>
          </a:xfrm>
        </p:spPr>
        <p:txBody>
          <a:bodyPr>
            <a:norm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学年対抗カップ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C:\Users\cho\Desktop\百人一首　②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6926">
            <a:off x="682255" y="1869532"/>
            <a:ext cx="4284672" cy="302226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9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7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目次</a:t>
            </a:r>
            <a:endParaRPr kumimoji="1" lang="ja-JP" altLang="en-US" sz="7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☆個人戦タイトルマッチに</a:t>
            </a:r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</a:t>
            </a:r>
            <a:r>
              <a:rPr kumimoji="1"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r>
              <a:rPr kumimoji="1"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ルールについて</a:t>
            </a:r>
            <a:endParaRPr kumimoji="1" lang="ja-JP" altLang="en-US" sz="4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44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４試合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します。</a:t>
            </a:r>
            <a:endParaRPr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取った札の数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をクラスで合計し，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クラスの人数で割ります。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</a:t>
            </a:r>
            <a:r>
              <a:rPr lang="en-US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平等な計算方法です</a:t>
            </a:r>
            <a:endParaRPr kumimoji="1" lang="ja-JP" altLang="en-US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b="1" dirty="0" smtClean="0"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  <a:tileRect/>
                </a:gra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個人戦タイトルマッチ</a:t>
            </a:r>
            <a:endParaRPr kumimoji="1" lang="ja-JP" altLang="en-US" sz="6600" b="1" dirty="0"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1"/>
                <a:tileRect/>
              </a:gra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４試合行い，各色</a:t>
            </a:r>
            <a:r>
              <a:rPr kumimoji="1" lang="ja-JP" altLang="en-US" sz="5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上位４名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選びます。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４名で対決し，</a:t>
            </a:r>
            <a:r>
              <a:rPr lang="ja-JP" altLang="en-US" sz="5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１名だけ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決勝戦に進出出来ます。</a:t>
            </a:r>
            <a:endParaRPr kumimoji="1"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決勝戦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，〇</a:t>
            </a:r>
            <a:r>
              <a:rPr lang="ja-JP" altLang="en-US" sz="5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札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で行います。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56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67544" y="692696"/>
            <a:ext cx="8435280" cy="4925144"/>
          </a:xfrm>
        </p:spPr>
        <p:txBody>
          <a:bodyPr>
            <a:normAutofit lnSpcReduction="10000"/>
          </a:bodyPr>
          <a:lstStyle/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１対１で行う。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机の上に札をならべ，立って行う。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頭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にのせる。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「はい！」は言わない。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パソコンが札を読む。途中で止めません。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同時の時は，じゃんけん。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取った札はウラ返しで置く。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90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143000"/>
          </a:xfrm>
        </p:spPr>
        <p:txBody>
          <a:bodyPr>
            <a:noAutofit/>
          </a:bodyPr>
          <a:lstStyle/>
          <a:p>
            <a:r>
              <a:rPr lang="ja-JP" altLang="en-US" sz="8000" b="1" dirty="0" smtClean="0"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  <a:tileRect/>
                </a:gra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ルール②</a:t>
            </a:r>
            <a:endParaRPr kumimoji="1" lang="ja-JP" altLang="en-US" sz="8000" b="1" dirty="0"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1"/>
                <a:tileRect/>
              </a:gra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お手つきしたら，その回は札を取れない。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１回休みではない。相手に札をあげない。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次の札を読み始めたら，その札は取れない。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札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は１７</a:t>
            </a:r>
            <a:r>
              <a:rPr lang="ja-JP" altLang="en-US" sz="4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まい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読む。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うるさい＆文句言った人は，失格。</a:t>
            </a:r>
            <a:endParaRPr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143000"/>
          </a:xfrm>
        </p:spPr>
        <p:txBody>
          <a:bodyPr>
            <a:noAutofit/>
          </a:bodyPr>
          <a:lstStyle/>
          <a:p>
            <a:r>
              <a:rPr lang="ja-JP" altLang="en-US" sz="8000" b="1" dirty="0" smtClean="0"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  <a:tileRect/>
                </a:gra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ルール③</a:t>
            </a:r>
            <a:endParaRPr kumimoji="1" lang="ja-JP" altLang="en-US" sz="8000" b="1" dirty="0"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1"/>
                <a:tileRect/>
              </a:gra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２０枚の札をきれいに並べる。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開始後，札の移動はＮＧ。</a:t>
            </a:r>
            <a:endParaRPr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4" t="7708" r="7143"/>
          <a:stretch/>
        </p:blipFill>
        <p:spPr>
          <a:xfrm>
            <a:off x="6300192" y="2708920"/>
            <a:ext cx="2336202" cy="196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161</Words>
  <Application>Microsoft Office PowerPoint</Application>
  <PresentationFormat>画面に合わせる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学年対抗カップ</vt:lpstr>
      <vt:lpstr>目次</vt:lpstr>
      <vt:lpstr>PowerPoint プレゼンテーション</vt:lpstr>
      <vt:lpstr>個人戦タイトルマッチ</vt:lpstr>
      <vt:lpstr>PowerPoint プレゼンテーション</vt:lpstr>
      <vt:lpstr>ルール②</vt:lpstr>
      <vt:lpstr>ルール③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学年対抗カップ</dc:title>
  <cp:lastModifiedBy>test</cp:lastModifiedBy>
  <cp:revision>1</cp:revision>
  <dcterms:created xsi:type="dcterms:W3CDTF">2018-01-21T01:56:23Z</dcterms:created>
  <dcterms:modified xsi:type="dcterms:W3CDTF">2022-11-09T14:23:58Z</dcterms:modified>
</cp:coreProperties>
</file>